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37" r:id="rId1"/>
  </p:sldMasterIdLst>
  <p:sldIdLst>
    <p:sldId id="256" r:id="rId2"/>
    <p:sldId id="272" r:id="rId3"/>
    <p:sldId id="268" r:id="rId4"/>
    <p:sldId id="257" r:id="rId5"/>
    <p:sldId id="260" r:id="rId6"/>
    <p:sldId id="259" r:id="rId7"/>
    <p:sldId id="263" r:id="rId8"/>
    <p:sldId id="264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06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7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30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610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5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42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96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88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834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2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334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902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FAFF-640D-174B-AC7D-29889DAB5ABF}" type="datetimeFigureOut">
              <a:rPr lang="en-US" smtClean="0"/>
              <a:t>3/8/19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7251523-3CEA-E543-9533-5873108B8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4D392-CA1B-BE43-AC97-898074DC50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11537" y="2091541"/>
            <a:ext cx="8343900" cy="1104900"/>
          </a:xfrm>
        </p:spPr>
        <p:txBody>
          <a:bodyPr>
            <a:noAutofit/>
          </a:bodyPr>
          <a:lstStyle/>
          <a:p>
            <a:r>
              <a:rPr lang="en-US" sz="7200" dirty="0">
                <a:latin typeface="Arial Rounded MT Bold" panose="020F0704030504030204" pitchFamily="34" charset="77"/>
              </a:rPr>
              <a:t>Proposal for Strategic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A6A9C-1DF1-D041-8591-BEF99B740E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2681" y="4619625"/>
            <a:ext cx="4816495" cy="11874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Plan your work, work your plan.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AFCBB2-1CFF-E546-A082-D90ABC1C8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87" y="413657"/>
            <a:ext cx="9515566" cy="162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16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270" y="960829"/>
            <a:ext cx="9603275" cy="523588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70" y="1484417"/>
            <a:ext cx="9603275" cy="3981928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working partnership between Board and Administration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 </a:t>
            </a: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that is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collaborative.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Robust creativity + local needs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can be included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Efficient use of everyone’s available time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use of local time, treasure &amp; talent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control - Calendar etc. is 100% determined locally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Flexible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= “free”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B044-88EC-4652-8147-648889AB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Superintendent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F79A5-744E-462D-9CF2-89C04929E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Build high engagement partnerships with Board &amp; Community. </a:t>
            </a:r>
          </a:p>
          <a:p>
            <a:r>
              <a:rPr lang="en-US" dirty="0"/>
              <a:t>Focus on the “long run” – build “lasting legacy” solutions. </a:t>
            </a:r>
          </a:p>
          <a:p>
            <a:r>
              <a:rPr lang="en-US" dirty="0"/>
              <a:t>Think beyond what is happening in the present.  </a:t>
            </a:r>
          </a:p>
          <a:p>
            <a:r>
              <a:rPr lang="en-US" dirty="0"/>
              <a:t>Collaboration</a:t>
            </a:r>
          </a:p>
          <a:p>
            <a:r>
              <a:rPr lang="en-US" dirty="0"/>
              <a:t>Create a meaningful process and final product.</a:t>
            </a:r>
          </a:p>
          <a:p>
            <a:r>
              <a:rPr lang="en-US" dirty="0"/>
              <a:t>Real</a:t>
            </a:r>
          </a:p>
          <a:p>
            <a:r>
              <a:rPr lang="en-US" dirty="0"/>
              <a:t>High Value</a:t>
            </a:r>
          </a:p>
          <a:p>
            <a:r>
              <a:rPr lang="en-US" dirty="0"/>
              <a:t>Authentic</a:t>
            </a:r>
          </a:p>
        </p:txBody>
      </p:sp>
    </p:spTree>
    <p:extLst>
      <p:ext uri="{BB962C8B-B14F-4D97-AF65-F5344CB8AC3E}">
        <p14:creationId xmlns:p14="http://schemas.microsoft.com/office/powerpoint/2010/main" val="46774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1) Steering committee – Plan the work.</a:t>
            </a:r>
          </a:p>
          <a:p>
            <a:r>
              <a:rPr lang="en-US" sz="2400" dirty="0"/>
              <a:t>2) Committees - Do the real, hard, and necessary work.</a:t>
            </a:r>
          </a:p>
          <a:p>
            <a:r>
              <a:rPr lang="en-US" sz="2400" dirty="0"/>
              <a:t>3) Report the results.</a:t>
            </a:r>
          </a:p>
          <a:p>
            <a:r>
              <a:rPr lang="en-US" sz="2400" dirty="0"/>
              <a:t>4) Work the Plan.</a:t>
            </a:r>
          </a:p>
        </p:txBody>
      </p:sp>
    </p:spTree>
    <p:extLst>
      <p:ext uri="{BB962C8B-B14F-4D97-AF65-F5344CB8AC3E}">
        <p14:creationId xmlns:p14="http://schemas.microsoft.com/office/powerpoint/2010/main" val="15334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4064-AE43-244A-A91F-96650EE7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DB4C-ED20-4949-8C4B-18473B96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862137"/>
            <a:ext cx="8001000" cy="261485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Establish a Steering Committee  N = 5-8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/>
              <a:t>Two to Three Board Members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/>
              <a:t>Administrative Team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/>
              <a:t>Day &amp; Evening work</a:t>
            </a:r>
          </a:p>
        </p:txBody>
      </p:sp>
    </p:spTree>
    <p:extLst>
      <p:ext uri="{BB962C8B-B14F-4D97-AF65-F5344CB8AC3E}">
        <p14:creationId xmlns:p14="http://schemas.microsoft.com/office/powerpoint/2010/main" val="408163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52D9-5FCD-D14C-8F23-E31FD40C4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185862"/>
            <a:ext cx="9603275" cy="4929188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3000" dirty="0"/>
              <a:t>1.	Determine the Pillars or Thematic Goals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/>
              <a:t>2011 = Academics, </a:t>
            </a:r>
            <a:r>
              <a:rPr lang="en-US" sz="2800" dirty="0"/>
              <a:t>Sustainable Budget, Highest &amp; Best Capital Resources, Community Connections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/>
              <a:t>2019 Example – Drop “Sustainable Budget” &amp; “Community Connections”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/>
              <a:t>Consider adding - HHMS, Preschool, Safety, Referendum, Demographic, Social/Emotional Needs, Alternative Education, IT, Succession Planning, ASC, Competition, </a:t>
            </a:r>
            <a:r>
              <a:rPr lang="en-US" sz="3000"/>
              <a:t>SEJ, etc</a:t>
            </a:r>
            <a:r>
              <a:rPr lang="en-US" sz="3000" dirty="0"/>
              <a:t>.</a:t>
            </a:r>
          </a:p>
          <a:p>
            <a:pPr lvl="2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3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71C04-6A4F-DA4B-BA3B-549E47CB2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200219"/>
            <a:ext cx="9603275" cy="329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2.  Identify Pillar Captains and Co-Captains</a:t>
            </a:r>
          </a:p>
          <a:p>
            <a:pPr marL="0" indent="0">
              <a:buNone/>
            </a:pPr>
            <a:r>
              <a:rPr lang="en-US" sz="3000" dirty="0"/>
              <a:t>3.  Manage the Overall Process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/>
              <a:t>Calendar, Data, etc.</a:t>
            </a:r>
          </a:p>
          <a:p>
            <a:pPr marL="514350" indent="-514350">
              <a:buAutoNum type="arabicPeriod" startAt="3"/>
            </a:pPr>
            <a:endParaRPr lang="en-US" sz="3000" dirty="0"/>
          </a:p>
          <a:p>
            <a:pPr marL="514350" indent="-514350">
              <a:buAutoNum type="arabicPeriod" startAt="3"/>
            </a:pPr>
            <a:endParaRPr lang="en-US" sz="3000" dirty="0"/>
          </a:p>
          <a:p>
            <a:pPr marL="514350" indent="-514350">
              <a:buAutoNum type="arabicPeriod" startAt="3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75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4064-AE43-244A-A91F-96650EE7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Phase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DB4C-ED20-4949-8C4B-18473B96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862137"/>
            <a:ext cx="10648950" cy="422433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100" dirty="0"/>
              <a:t>Pillar Captains to Identify Committee Membership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900" dirty="0"/>
              <a:t>Include Board Members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900" dirty="0"/>
              <a:t>Develop a Pillar Work Plan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900" dirty="0"/>
              <a:t>Day and Evening work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900" dirty="0"/>
              <a:t>Include Staff &amp; Community, if desired and/or needed</a:t>
            </a:r>
          </a:p>
        </p:txBody>
      </p:sp>
    </p:spTree>
    <p:extLst>
      <p:ext uri="{BB962C8B-B14F-4D97-AF65-F5344CB8AC3E}">
        <p14:creationId xmlns:p14="http://schemas.microsoft.com/office/powerpoint/2010/main" val="210578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4064-AE43-244A-A91F-96650EE7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Phase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DB4C-ED20-4949-8C4B-18473B96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862137"/>
            <a:ext cx="10648950" cy="4224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100" dirty="0"/>
              <a:t>Produce Report</a:t>
            </a:r>
          </a:p>
          <a:p>
            <a:pPr>
              <a:lnSpc>
                <a:spcPct val="150000"/>
              </a:lnSpc>
            </a:pPr>
            <a:r>
              <a:rPr lang="en-US" sz="4100" dirty="0"/>
              <a:t>Communicate, Share, Distribute</a:t>
            </a:r>
          </a:p>
          <a:p>
            <a:pPr>
              <a:lnSpc>
                <a:spcPct val="150000"/>
              </a:lnSpc>
            </a:pPr>
            <a:r>
              <a:rPr lang="en-US" sz="4100" dirty="0"/>
              <a:t>Celebrate</a:t>
            </a:r>
          </a:p>
          <a:p>
            <a:pPr>
              <a:lnSpc>
                <a:spcPct val="150000"/>
              </a:lnSpc>
            </a:pP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4463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4064-AE43-244A-A91F-96650EE7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Phase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DB4C-ED20-4949-8C4B-18473B96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862137"/>
            <a:ext cx="10648950" cy="4224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100" dirty="0"/>
              <a:t>Work the Plan </a:t>
            </a:r>
          </a:p>
          <a:p>
            <a:pPr>
              <a:lnSpc>
                <a:spcPct val="150000"/>
              </a:lnSpc>
            </a:pPr>
            <a:r>
              <a:rPr lang="en-US" sz="4100" dirty="0"/>
              <a:t>2020 and beyond.</a:t>
            </a:r>
          </a:p>
        </p:txBody>
      </p:sp>
    </p:spTree>
    <p:extLst>
      <p:ext uri="{BB962C8B-B14F-4D97-AF65-F5344CB8AC3E}">
        <p14:creationId xmlns:p14="http://schemas.microsoft.com/office/powerpoint/2010/main" val="6537415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{7B37AA26-655E-8741-ACCF-AAC0BC74EC62}tf10001119</Template>
  <TotalTime>205</TotalTime>
  <Words>243</Words>
  <Application>Microsoft Macintosh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Century Gothic</vt:lpstr>
      <vt:lpstr>Times New Roman</vt:lpstr>
      <vt:lpstr>Wingdings</vt:lpstr>
      <vt:lpstr>Gallery</vt:lpstr>
      <vt:lpstr>Proposal for Strategic Planning</vt:lpstr>
      <vt:lpstr>Superintendent Values</vt:lpstr>
      <vt:lpstr>4 Phases</vt:lpstr>
      <vt:lpstr>Phase 1</vt:lpstr>
      <vt:lpstr>PowerPoint Presentation</vt:lpstr>
      <vt:lpstr>PowerPoint Presentation</vt:lpstr>
      <vt:lpstr>Phase 2</vt:lpstr>
      <vt:lpstr>Phase 3</vt:lpstr>
      <vt:lpstr>Phase 4</vt:lpstr>
      <vt:lpstr>Advantages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</dc:title>
  <dc:creator>Microsoft Office User</dc:creator>
  <cp:lastModifiedBy>Microsoft Office User</cp:lastModifiedBy>
  <cp:revision>28</cp:revision>
  <dcterms:created xsi:type="dcterms:W3CDTF">2019-02-06T19:55:33Z</dcterms:created>
  <dcterms:modified xsi:type="dcterms:W3CDTF">2019-03-08T19:48:13Z</dcterms:modified>
</cp:coreProperties>
</file>